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5" r:id="rId3"/>
    <p:sldId id="270" r:id="rId4"/>
    <p:sldId id="276" r:id="rId5"/>
    <p:sldId id="272" r:id="rId6"/>
    <p:sldId id="280" r:id="rId7"/>
    <p:sldId id="267" r:id="rId8"/>
    <p:sldId id="281" r:id="rId9"/>
  </p:sldIdLst>
  <p:sldSz cx="12192000" cy="6858000"/>
  <p:notesSz cx="6807200" cy="9939338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onarda Knap" initials="LK" lastIdx="1" clrIdx="0">
    <p:extLst>
      <p:ext uri="{19B8F6BF-5375-455C-9EA6-DF929625EA0E}">
        <p15:presenceInfo xmlns:p15="http://schemas.microsoft.com/office/powerpoint/2012/main" userId="S-1-5-21-1202660629-113007714-1708537768-738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DC45D9-F7D6-4760-A1AC-34CE4CE63380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96541833-4DAC-46CB-B8E1-0C1C70E10486}">
      <dgm:prSet/>
      <dgm:spPr/>
      <dgm:t>
        <a:bodyPr/>
        <a:lstStyle/>
        <a:p>
          <a:pPr>
            <a:defRPr cap="all"/>
          </a:pPr>
          <a:r>
            <a:rPr lang="pl-PL" dirty="0"/>
            <a:t>17.06.2024r. -akceptacja/uwagi  – dyrektor Adam Kalbarczyk </a:t>
          </a:r>
          <a:endParaRPr lang="en-US" dirty="0"/>
        </a:p>
      </dgm:t>
    </dgm:pt>
    <dgm:pt modelId="{C41D5864-B778-4BA3-BA4C-A32354E5A457}" type="parTrans" cxnId="{474D19B4-055D-4001-807A-BE3DDFDF9461}">
      <dgm:prSet/>
      <dgm:spPr/>
      <dgm:t>
        <a:bodyPr/>
        <a:lstStyle/>
        <a:p>
          <a:endParaRPr lang="en-US"/>
        </a:p>
      </dgm:t>
    </dgm:pt>
    <dgm:pt modelId="{7A401B86-5040-4E3A-A084-7A84FE6B383E}" type="sibTrans" cxnId="{474D19B4-055D-4001-807A-BE3DDFDF9461}">
      <dgm:prSet/>
      <dgm:spPr/>
      <dgm:t>
        <a:bodyPr/>
        <a:lstStyle/>
        <a:p>
          <a:endParaRPr lang="en-US"/>
        </a:p>
      </dgm:t>
    </dgm:pt>
    <dgm:pt modelId="{3784A8B7-51B7-49C9-AF0C-FE0C775E94C4}">
      <dgm:prSet/>
      <dgm:spPr/>
      <dgm:t>
        <a:bodyPr/>
        <a:lstStyle/>
        <a:p>
          <a:pPr>
            <a:defRPr cap="all"/>
          </a:pPr>
          <a:r>
            <a:rPr lang="pl-PL"/>
            <a:t>17.06.2024r. -prezentacja na spotkaniu Teams z dyrektorami szkół/uwagi</a:t>
          </a:r>
          <a:endParaRPr lang="en-US"/>
        </a:p>
      </dgm:t>
    </dgm:pt>
    <dgm:pt modelId="{85BFD07D-13EB-468E-A9D5-51D797791114}" type="parTrans" cxnId="{C24C1D2A-A39E-4ADA-9886-574C0F18F09D}">
      <dgm:prSet/>
      <dgm:spPr/>
      <dgm:t>
        <a:bodyPr/>
        <a:lstStyle/>
        <a:p>
          <a:endParaRPr lang="en-US"/>
        </a:p>
      </dgm:t>
    </dgm:pt>
    <dgm:pt modelId="{3963E373-D267-4C5D-8391-427646800FFE}" type="sibTrans" cxnId="{C24C1D2A-A39E-4ADA-9886-574C0F18F09D}">
      <dgm:prSet/>
      <dgm:spPr/>
      <dgm:t>
        <a:bodyPr/>
        <a:lstStyle/>
        <a:p>
          <a:endParaRPr lang="en-US"/>
        </a:p>
      </dgm:t>
    </dgm:pt>
    <dgm:pt modelId="{16FC7922-13B4-4F78-BE51-61940A117BDC}">
      <dgm:prSet/>
      <dgm:spPr/>
      <dgm:t>
        <a:bodyPr/>
        <a:lstStyle/>
        <a:p>
          <a:pPr>
            <a:defRPr cap="all"/>
          </a:pPr>
          <a:r>
            <a:rPr lang="pl-PL"/>
            <a:t>17-18.06.2024r. -wprowadzenie uwag </a:t>
          </a:r>
          <a:endParaRPr lang="en-US"/>
        </a:p>
      </dgm:t>
    </dgm:pt>
    <dgm:pt modelId="{E0B38F17-EA43-4031-96A1-1AEF39FC7996}" type="parTrans" cxnId="{823FC4D5-BDBE-4238-BB03-29F5510A84A6}">
      <dgm:prSet/>
      <dgm:spPr/>
      <dgm:t>
        <a:bodyPr/>
        <a:lstStyle/>
        <a:p>
          <a:endParaRPr lang="en-US"/>
        </a:p>
      </dgm:t>
    </dgm:pt>
    <dgm:pt modelId="{2CE92B2C-A0B9-48AD-B8C6-CEA98A530650}" type="sibTrans" cxnId="{823FC4D5-BDBE-4238-BB03-29F5510A84A6}">
      <dgm:prSet/>
      <dgm:spPr/>
      <dgm:t>
        <a:bodyPr/>
        <a:lstStyle/>
        <a:p>
          <a:endParaRPr lang="en-US"/>
        </a:p>
      </dgm:t>
    </dgm:pt>
    <dgm:pt modelId="{7B4047EC-C5F3-4181-A318-756EA6A9448D}">
      <dgm:prSet/>
      <dgm:spPr/>
      <dgm:t>
        <a:bodyPr/>
        <a:lstStyle/>
        <a:p>
          <a:pPr>
            <a:defRPr cap="all"/>
          </a:pPr>
          <a:r>
            <a:rPr lang="pl-PL" dirty="0"/>
            <a:t>19.06.2024r. -przesłanie do MEN, MSZ, SZKÓŁ</a:t>
          </a:r>
          <a:endParaRPr lang="en-US" dirty="0"/>
        </a:p>
      </dgm:t>
    </dgm:pt>
    <dgm:pt modelId="{8500AE17-6492-4372-A39A-F55C1541BA18}" type="parTrans" cxnId="{8E36BB9D-DBF6-4488-BB73-A420A87D022B}">
      <dgm:prSet/>
      <dgm:spPr/>
      <dgm:t>
        <a:bodyPr/>
        <a:lstStyle/>
        <a:p>
          <a:endParaRPr lang="en-US"/>
        </a:p>
      </dgm:t>
    </dgm:pt>
    <dgm:pt modelId="{A8BD14DE-EC08-4754-A501-29E03F0DFF25}" type="sibTrans" cxnId="{8E36BB9D-DBF6-4488-BB73-A420A87D022B}">
      <dgm:prSet/>
      <dgm:spPr/>
      <dgm:t>
        <a:bodyPr/>
        <a:lstStyle/>
        <a:p>
          <a:endParaRPr lang="en-US"/>
        </a:p>
      </dgm:t>
    </dgm:pt>
    <dgm:pt modelId="{5A4BAF68-185E-4237-9AD6-3F75E0388943}">
      <dgm:prSet/>
      <dgm:spPr/>
      <dgm:t>
        <a:bodyPr/>
        <a:lstStyle/>
        <a:p>
          <a:pPr>
            <a:defRPr cap="all"/>
          </a:pPr>
          <a:r>
            <a:rPr lang="pl-PL"/>
            <a:t>18/21.06.2024r. </a:t>
          </a:r>
          <a:r>
            <a:rPr lang="pl-PL" dirty="0"/>
            <a:t>-pojawienie się informacji na stronach ORPEG, MEN- kontrola funkcjonalności.</a:t>
          </a:r>
          <a:endParaRPr lang="en-US" dirty="0"/>
        </a:p>
      </dgm:t>
    </dgm:pt>
    <dgm:pt modelId="{9D794ABE-408A-4CFD-ACB2-DCA1180FEEBE}" type="parTrans" cxnId="{32F81935-CD09-42FE-AF06-859C6B61C899}">
      <dgm:prSet/>
      <dgm:spPr/>
      <dgm:t>
        <a:bodyPr/>
        <a:lstStyle/>
        <a:p>
          <a:endParaRPr lang="en-US"/>
        </a:p>
      </dgm:t>
    </dgm:pt>
    <dgm:pt modelId="{1E97F456-B6A4-40B9-B9BB-81C3FC6A6173}" type="sibTrans" cxnId="{32F81935-CD09-42FE-AF06-859C6B61C899}">
      <dgm:prSet/>
      <dgm:spPr/>
      <dgm:t>
        <a:bodyPr/>
        <a:lstStyle/>
        <a:p>
          <a:endParaRPr lang="en-US"/>
        </a:p>
      </dgm:t>
    </dgm:pt>
    <dgm:pt modelId="{BD7309E1-CCAE-44B9-A0D2-6CFA22969765}" type="pres">
      <dgm:prSet presAssocID="{21DC45D9-F7D6-4760-A1AC-34CE4CE63380}" presName="root" presStyleCnt="0">
        <dgm:presLayoutVars>
          <dgm:dir/>
          <dgm:resizeHandles val="exact"/>
        </dgm:presLayoutVars>
      </dgm:prSet>
      <dgm:spPr/>
    </dgm:pt>
    <dgm:pt modelId="{7B2C2B28-D270-4E06-A99B-1DA11585FB97}" type="pres">
      <dgm:prSet presAssocID="{96541833-4DAC-46CB-B8E1-0C1C70E10486}" presName="compNode" presStyleCnt="0"/>
      <dgm:spPr/>
    </dgm:pt>
    <dgm:pt modelId="{322214DC-5E7B-4931-A7D3-A7FB84BD515B}" type="pres">
      <dgm:prSet presAssocID="{96541833-4DAC-46CB-B8E1-0C1C70E10486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E72112D1-6E45-4F39-940A-754B9AB226B7}" type="pres">
      <dgm:prSet presAssocID="{96541833-4DAC-46CB-B8E1-0C1C70E10486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apisy"/>
        </a:ext>
      </dgm:extLst>
    </dgm:pt>
    <dgm:pt modelId="{3BAA1816-523D-4516-8DAA-5B97E6DD42F7}" type="pres">
      <dgm:prSet presAssocID="{96541833-4DAC-46CB-B8E1-0C1C70E10486}" presName="spaceRect" presStyleCnt="0"/>
      <dgm:spPr/>
    </dgm:pt>
    <dgm:pt modelId="{501D90D5-F3B5-41C7-806D-0F6747371141}" type="pres">
      <dgm:prSet presAssocID="{96541833-4DAC-46CB-B8E1-0C1C70E10486}" presName="textRect" presStyleLbl="revTx" presStyleIdx="0" presStyleCnt="5">
        <dgm:presLayoutVars>
          <dgm:chMax val="1"/>
          <dgm:chPref val="1"/>
        </dgm:presLayoutVars>
      </dgm:prSet>
      <dgm:spPr/>
    </dgm:pt>
    <dgm:pt modelId="{FFA37E6E-3A5B-46CC-90A0-3280C25CF5D4}" type="pres">
      <dgm:prSet presAssocID="{7A401B86-5040-4E3A-A084-7A84FE6B383E}" presName="sibTrans" presStyleCnt="0"/>
      <dgm:spPr/>
    </dgm:pt>
    <dgm:pt modelId="{D9B5BC3D-F599-4534-9630-F48916946ABF}" type="pres">
      <dgm:prSet presAssocID="{3784A8B7-51B7-49C9-AF0C-FE0C775E94C4}" presName="compNode" presStyleCnt="0"/>
      <dgm:spPr/>
    </dgm:pt>
    <dgm:pt modelId="{25B1C081-4A03-4EFB-815A-1AA3CD9F65DB}" type="pres">
      <dgm:prSet presAssocID="{3784A8B7-51B7-49C9-AF0C-FE0C775E94C4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A75000D6-383A-42D1-AF37-FE99997277D3}" type="pres">
      <dgm:prSet presAssocID="{3784A8B7-51B7-49C9-AF0C-FE0C775E94C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 Bubble"/>
        </a:ext>
      </dgm:extLst>
    </dgm:pt>
    <dgm:pt modelId="{84ACA95D-B473-444D-86A9-F40A997A9079}" type="pres">
      <dgm:prSet presAssocID="{3784A8B7-51B7-49C9-AF0C-FE0C775E94C4}" presName="spaceRect" presStyleCnt="0"/>
      <dgm:spPr/>
    </dgm:pt>
    <dgm:pt modelId="{6CD7CAC3-103D-40A3-AC73-72AD670AF46C}" type="pres">
      <dgm:prSet presAssocID="{3784A8B7-51B7-49C9-AF0C-FE0C775E94C4}" presName="textRect" presStyleLbl="revTx" presStyleIdx="1" presStyleCnt="5">
        <dgm:presLayoutVars>
          <dgm:chMax val="1"/>
          <dgm:chPref val="1"/>
        </dgm:presLayoutVars>
      </dgm:prSet>
      <dgm:spPr/>
    </dgm:pt>
    <dgm:pt modelId="{E69DC082-080A-45C3-813D-E053C4444002}" type="pres">
      <dgm:prSet presAssocID="{3963E373-D267-4C5D-8391-427646800FFE}" presName="sibTrans" presStyleCnt="0"/>
      <dgm:spPr/>
    </dgm:pt>
    <dgm:pt modelId="{A77538B7-B413-4544-8943-4588D24BBBB9}" type="pres">
      <dgm:prSet presAssocID="{16FC7922-13B4-4F78-BE51-61940A117BDC}" presName="compNode" presStyleCnt="0"/>
      <dgm:spPr/>
    </dgm:pt>
    <dgm:pt modelId="{56813D4C-A1BD-4C2E-AB27-72AEAEA804C8}" type="pres">
      <dgm:prSet presAssocID="{16FC7922-13B4-4F78-BE51-61940A117BDC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48714C22-E0BE-4965-8D84-35841CA8C9E9}" type="pres">
      <dgm:prSet presAssocID="{16FC7922-13B4-4F78-BE51-61940A117BD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ustomer Review"/>
        </a:ext>
      </dgm:extLst>
    </dgm:pt>
    <dgm:pt modelId="{83461D38-8577-4E9F-87CD-A19E08B7FAD8}" type="pres">
      <dgm:prSet presAssocID="{16FC7922-13B4-4F78-BE51-61940A117BDC}" presName="spaceRect" presStyleCnt="0"/>
      <dgm:spPr/>
    </dgm:pt>
    <dgm:pt modelId="{793A38B1-0DF6-4163-9554-BCBFA33A703E}" type="pres">
      <dgm:prSet presAssocID="{16FC7922-13B4-4F78-BE51-61940A117BDC}" presName="textRect" presStyleLbl="revTx" presStyleIdx="2" presStyleCnt="5">
        <dgm:presLayoutVars>
          <dgm:chMax val="1"/>
          <dgm:chPref val="1"/>
        </dgm:presLayoutVars>
      </dgm:prSet>
      <dgm:spPr/>
    </dgm:pt>
    <dgm:pt modelId="{32A62F28-6FD7-4C57-BDED-4F5D6B9874E4}" type="pres">
      <dgm:prSet presAssocID="{2CE92B2C-A0B9-48AD-B8C6-CEA98A530650}" presName="sibTrans" presStyleCnt="0"/>
      <dgm:spPr/>
    </dgm:pt>
    <dgm:pt modelId="{B6732D74-D758-4846-995C-51B79B0FFF79}" type="pres">
      <dgm:prSet presAssocID="{7B4047EC-C5F3-4181-A318-756EA6A9448D}" presName="compNode" presStyleCnt="0"/>
      <dgm:spPr/>
    </dgm:pt>
    <dgm:pt modelId="{AAF32E12-1A30-43C9-9C57-FD34021DB31F}" type="pres">
      <dgm:prSet presAssocID="{7B4047EC-C5F3-4181-A318-756EA6A9448D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9BE6C064-05C3-4572-8D15-4281442E9F14}" type="pres">
      <dgm:prSet presAssocID="{7B4047EC-C5F3-4181-A318-756EA6A9448D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60CA7376-055D-4256-90DE-44A1228583D0}" type="pres">
      <dgm:prSet presAssocID="{7B4047EC-C5F3-4181-A318-756EA6A9448D}" presName="spaceRect" presStyleCnt="0"/>
      <dgm:spPr/>
    </dgm:pt>
    <dgm:pt modelId="{B7ACC122-5AF8-4F4D-8363-1C07A137A835}" type="pres">
      <dgm:prSet presAssocID="{7B4047EC-C5F3-4181-A318-756EA6A9448D}" presName="textRect" presStyleLbl="revTx" presStyleIdx="3" presStyleCnt="5">
        <dgm:presLayoutVars>
          <dgm:chMax val="1"/>
          <dgm:chPref val="1"/>
        </dgm:presLayoutVars>
      </dgm:prSet>
      <dgm:spPr/>
    </dgm:pt>
    <dgm:pt modelId="{77AB9271-C3C5-41D6-93D4-ECCBE7C44091}" type="pres">
      <dgm:prSet presAssocID="{A8BD14DE-EC08-4754-A501-29E03F0DFF25}" presName="sibTrans" presStyleCnt="0"/>
      <dgm:spPr/>
    </dgm:pt>
    <dgm:pt modelId="{8DA01862-5A76-4B7B-99E5-68A744524304}" type="pres">
      <dgm:prSet presAssocID="{5A4BAF68-185E-4237-9AD6-3F75E0388943}" presName="compNode" presStyleCnt="0"/>
      <dgm:spPr/>
    </dgm:pt>
    <dgm:pt modelId="{C73B09FB-4A89-4CBA-ACD3-C0B8E004620B}" type="pres">
      <dgm:prSet presAssocID="{5A4BAF68-185E-4237-9AD6-3F75E0388943}" presName="iconBgRect" presStyleLbl="bgShp" presStyleIdx="4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BC8336A0-21B4-4EA5-8690-7240B4C4A624}" type="pres">
      <dgm:prSet presAssocID="{5A4BAF68-185E-4237-9AD6-3F75E0388943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apitan"/>
        </a:ext>
      </dgm:extLst>
    </dgm:pt>
    <dgm:pt modelId="{FA878FDC-BEDB-4B32-B099-76791E9B3D83}" type="pres">
      <dgm:prSet presAssocID="{5A4BAF68-185E-4237-9AD6-3F75E0388943}" presName="spaceRect" presStyleCnt="0"/>
      <dgm:spPr/>
    </dgm:pt>
    <dgm:pt modelId="{5CCE5373-CE16-42DE-8ED7-BA5D35B63A09}" type="pres">
      <dgm:prSet presAssocID="{5A4BAF68-185E-4237-9AD6-3F75E0388943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C24C1D2A-A39E-4ADA-9886-574C0F18F09D}" srcId="{21DC45D9-F7D6-4760-A1AC-34CE4CE63380}" destId="{3784A8B7-51B7-49C9-AF0C-FE0C775E94C4}" srcOrd="1" destOrd="0" parTransId="{85BFD07D-13EB-468E-A9D5-51D797791114}" sibTransId="{3963E373-D267-4C5D-8391-427646800FFE}"/>
    <dgm:cxn modelId="{06BF612C-7269-439D-BDD4-A217D68CF0BC}" type="presOf" srcId="{21DC45D9-F7D6-4760-A1AC-34CE4CE63380}" destId="{BD7309E1-CCAE-44B9-A0D2-6CFA22969765}" srcOrd="0" destOrd="0" presId="urn:microsoft.com/office/officeart/2018/5/layout/IconLeafLabelList"/>
    <dgm:cxn modelId="{32F81935-CD09-42FE-AF06-859C6B61C899}" srcId="{21DC45D9-F7D6-4760-A1AC-34CE4CE63380}" destId="{5A4BAF68-185E-4237-9AD6-3F75E0388943}" srcOrd="4" destOrd="0" parTransId="{9D794ABE-408A-4CFD-ACB2-DCA1180FEEBE}" sibTransId="{1E97F456-B6A4-40B9-B9BB-81C3FC6A6173}"/>
    <dgm:cxn modelId="{6978E870-9384-47E5-95B5-DF10E511FC9F}" type="presOf" srcId="{16FC7922-13B4-4F78-BE51-61940A117BDC}" destId="{793A38B1-0DF6-4163-9554-BCBFA33A703E}" srcOrd="0" destOrd="0" presId="urn:microsoft.com/office/officeart/2018/5/layout/IconLeafLabelList"/>
    <dgm:cxn modelId="{4AD69889-0D61-467E-85F5-867769A81A83}" type="presOf" srcId="{3784A8B7-51B7-49C9-AF0C-FE0C775E94C4}" destId="{6CD7CAC3-103D-40A3-AC73-72AD670AF46C}" srcOrd="0" destOrd="0" presId="urn:microsoft.com/office/officeart/2018/5/layout/IconLeafLabelList"/>
    <dgm:cxn modelId="{FF411F9C-9434-41E6-A046-D5075B270DA6}" type="presOf" srcId="{5A4BAF68-185E-4237-9AD6-3F75E0388943}" destId="{5CCE5373-CE16-42DE-8ED7-BA5D35B63A09}" srcOrd="0" destOrd="0" presId="urn:microsoft.com/office/officeart/2018/5/layout/IconLeafLabelList"/>
    <dgm:cxn modelId="{8E36BB9D-DBF6-4488-BB73-A420A87D022B}" srcId="{21DC45D9-F7D6-4760-A1AC-34CE4CE63380}" destId="{7B4047EC-C5F3-4181-A318-756EA6A9448D}" srcOrd="3" destOrd="0" parTransId="{8500AE17-6492-4372-A39A-F55C1541BA18}" sibTransId="{A8BD14DE-EC08-4754-A501-29E03F0DFF25}"/>
    <dgm:cxn modelId="{474D19B4-055D-4001-807A-BE3DDFDF9461}" srcId="{21DC45D9-F7D6-4760-A1AC-34CE4CE63380}" destId="{96541833-4DAC-46CB-B8E1-0C1C70E10486}" srcOrd="0" destOrd="0" parTransId="{C41D5864-B778-4BA3-BA4C-A32354E5A457}" sibTransId="{7A401B86-5040-4E3A-A084-7A84FE6B383E}"/>
    <dgm:cxn modelId="{AFC338B6-2458-475D-A682-8844A99FB4BE}" type="presOf" srcId="{96541833-4DAC-46CB-B8E1-0C1C70E10486}" destId="{501D90D5-F3B5-41C7-806D-0F6747371141}" srcOrd="0" destOrd="0" presId="urn:microsoft.com/office/officeart/2018/5/layout/IconLeafLabelList"/>
    <dgm:cxn modelId="{823FC4D5-BDBE-4238-BB03-29F5510A84A6}" srcId="{21DC45D9-F7D6-4760-A1AC-34CE4CE63380}" destId="{16FC7922-13B4-4F78-BE51-61940A117BDC}" srcOrd="2" destOrd="0" parTransId="{E0B38F17-EA43-4031-96A1-1AEF39FC7996}" sibTransId="{2CE92B2C-A0B9-48AD-B8C6-CEA98A530650}"/>
    <dgm:cxn modelId="{D0BBAFF5-C95B-4A40-8A3C-110E5A9498B6}" type="presOf" srcId="{7B4047EC-C5F3-4181-A318-756EA6A9448D}" destId="{B7ACC122-5AF8-4F4D-8363-1C07A137A835}" srcOrd="0" destOrd="0" presId="urn:microsoft.com/office/officeart/2018/5/layout/IconLeafLabelList"/>
    <dgm:cxn modelId="{49495501-836B-4698-81D6-E669DDAE4EFE}" type="presParOf" srcId="{BD7309E1-CCAE-44B9-A0D2-6CFA22969765}" destId="{7B2C2B28-D270-4E06-A99B-1DA11585FB97}" srcOrd="0" destOrd="0" presId="urn:microsoft.com/office/officeart/2018/5/layout/IconLeafLabelList"/>
    <dgm:cxn modelId="{D2C83E9A-9D09-4854-A30B-F8A659C66A05}" type="presParOf" srcId="{7B2C2B28-D270-4E06-A99B-1DA11585FB97}" destId="{322214DC-5E7B-4931-A7D3-A7FB84BD515B}" srcOrd="0" destOrd="0" presId="urn:microsoft.com/office/officeart/2018/5/layout/IconLeafLabelList"/>
    <dgm:cxn modelId="{92EE1675-3673-4483-93C0-0BF14E069677}" type="presParOf" srcId="{7B2C2B28-D270-4E06-A99B-1DA11585FB97}" destId="{E72112D1-6E45-4F39-940A-754B9AB226B7}" srcOrd="1" destOrd="0" presId="urn:microsoft.com/office/officeart/2018/5/layout/IconLeafLabelList"/>
    <dgm:cxn modelId="{85E6775F-175D-4FB4-AA75-30393EA8C02F}" type="presParOf" srcId="{7B2C2B28-D270-4E06-A99B-1DA11585FB97}" destId="{3BAA1816-523D-4516-8DAA-5B97E6DD42F7}" srcOrd="2" destOrd="0" presId="urn:microsoft.com/office/officeart/2018/5/layout/IconLeafLabelList"/>
    <dgm:cxn modelId="{562FEE30-455A-4D2F-8786-59A43B59C1A0}" type="presParOf" srcId="{7B2C2B28-D270-4E06-A99B-1DA11585FB97}" destId="{501D90D5-F3B5-41C7-806D-0F6747371141}" srcOrd="3" destOrd="0" presId="urn:microsoft.com/office/officeart/2018/5/layout/IconLeafLabelList"/>
    <dgm:cxn modelId="{6B843014-FAD4-4E37-846C-40DDEA50597F}" type="presParOf" srcId="{BD7309E1-CCAE-44B9-A0D2-6CFA22969765}" destId="{FFA37E6E-3A5B-46CC-90A0-3280C25CF5D4}" srcOrd="1" destOrd="0" presId="urn:microsoft.com/office/officeart/2018/5/layout/IconLeafLabelList"/>
    <dgm:cxn modelId="{5B3F92F9-0555-4C0E-B18F-1C452B1DF711}" type="presParOf" srcId="{BD7309E1-CCAE-44B9-A0D2-6CFA22969765}" destId="{D9B5BC3D-F599-4534-9630-F48916946ABF}" srcOrd="2" destOrd="0" presId="urn:microsoft.com/office/officeart/2018/5/layout/IconLeafLabelList"/>
    <dgm:cxn modelId="{B40C5C69-98C7-4617-B43C-7FFAB8CCC8F0}" type="presParOf" srcId="{D9B5BC3D-F599-4534-9630-F48916946ABF}" destId="{25B1C081-4A03-4EFB-815A-1AA3CD9F65DB}" srcOrd="0" destOrd="0" presId="urn:microsoft.com/office/officeart/2018/5/layout/IconLeafLabelList"/>
    <dgm:cxn modelId="{CA4A1028-F913-4044-8651-0ED3FB6B4558}" type="presParOf" srcId="{D9B5BC3D-F599-4534-9630-F48916946ABF}" destId="{A75000D6-383A-42D1-AF37-FE99997277D3}" srcOrd="1" destOrd="0" presId="urn:microsoft.com/office/officeart/2018/5/layout/IconLeafLabelList"/>
    <dgm:cxn modelId="{46BF5D8C-85BB-4FDC-A2B7-0E8C83FA0EFE}" type="presParOf" srcId="{D9B5BC3D-F599-4534-9630-F48916946ABF}" destId="{84ACA95D-B473-444D-86A9-F40A997A9079}" srcOrd="2" destOrd="0" presId="urn:microsoft.com/office/officeart/2018/5/layout/IconLeafLabelList"/>
    <dgm:cxn modelId="{8902B23E-50C5-4DDC-92D7-9E5802F0C664}" type="presParOf" srcId="{D9B5BC3D-F599-4534-9630-F48916946ABF}" destId="{6CD7CAC3-103D-40A3-AC73-72AD670AF46C}" srcOrd="3" destOrd="0" presId="urn:microsoft.com/office/officeart/2018/5/layout/IconLeafLabelList"/>
    <dgm:cxn modelId="{BDCBD681-AD6F-4E40-948D-F31C111AF5A9}" type="presParOf" srcId="{BD7309E1-CCAE-44B9-A0D2-6CFA22969765}" destId="{E69DC082-080A-45C3-813D-E053C4444002}" srcOrd="3" destOrd="0" presId="urn:microsoft.com/office/officeart/2018/5/layout/IconLeafLabelList"/>
    <dgm:cxn modelId="{6FDFDA7A-4A17-4077-A6ED-B8D3C81C85DB}" type="presParOf" srcId="{BD7309E1-CCAE-44B9-A0D2-6CFA22969765}" destId="{A77538B7-B413-4544-8943-4588D24BBBB9}" srcOrd="4" destOrd="0" presId="urn:microsoft.com/office/officeart/2018/5/layout/IconLeafLabelList"/>
    <dgm:cxn modelId="{D0097ACA-A0AA-4E3E-8B12-B72221CA137E}" type="presParOf" srcId="{A77538B7-B413-4544-8943-4588D24BBBB9}" destId="{56813D4C-A1BD-4C2E-AB27-72AEAEA804C8}" srcOrd="0" destOrd="0" presId="urn:microsoft.com/office/officeart/2018/5/layout/IconLeafLabelList"/>
    <dgm:cxn modelId="{BC59919C-4A10-4668-8759-3771EEA0C136}" type="presParOf" srcId="{A77538B7-B413-4544-8943-4588D24BBBB9}" destId="{48714C22-E0BE-4965-8D84-35841CA8C9E9}" srcOrd="1" destOrd="0" presId="urn:microsoft.com/office/officeart/2018/5/layout/IconLeafLabelList"/>
    <dgm:cxn modelId="{A12D6E1D-8287-48BF-A202-576719F96273}" type="presParOf" srcId="{A77538B7-B413-4544-8943-4588D24BBBB9}" destId="{83461D38-8577-4E9F-87CD-A19E08B7FAD8}" srcOrd="2" destOrd="0" presId="urn:microsoft.com/office/officeart/2018/5/layout/IconLeafLabelList"/>
    <dgm:cxn modelId="{636DDE14-64F9-4485-9F6C-5E34FDBB4953}" type="presParOf" srcId="{A77538B7-B413-4544-8943-4588D24BBBB9}" destId="{793A38B1-0DF6-4163-9554-BCBFA33A703E}" srcOrd="3" destOrd="0" presId="urn:microsoft.com/office/officeart/2018/5/layout/IconLeafLabelList"/>
    <dgm:cxn modelId="{810C98E5-0AE9-45FF-90D4-3B0F81CAFC66}" type="presParOf" srcId="{BD7309E1-CCAE-44B9-A0D2-6CFA22969765}" destId="{32A62F28-6FD7-4C57-BDED-4F5D6B9874E4}" srcOrd="5" destOrd="0" presId="urn:microsoft.com/office/officeart/2018/5/layout/IconLeafLabelList"/>
    <dgm:cxn modelId="{8089774A-F036-4095-AC52-B30A2832E837}" type="presParOf" srcId="{BD7309E1-CCAE-44B9-A0D2-6CFA22969765}" destId="{B6732D74-D758-4846-995C-51B79B0FFF79}" srcOrd="6" destOrd="0" presId="urn:microsoft.com/office/officeart/2018/5/layout/IconLeafLabelList"/>
    <dgm:cxn modelId="{9E1F4BBA-C6C8-483B-AD30-774113ACC535}" type="presParOf" srcId="{B6732D74-D758-4846-995C-51B79B0FFF79}" destId="{AAF32E12-1A30-43C9-9C57-FD34021DB31F}" srcOrd="0" destOrd="0" presId="urn:microsoft.com/office/officeart/2018/5/layout/IconLeafLabelList"/>
    <dgm:cxn modelId="{F7EF68AF-D581-46A7-95F3-D9A4DC378364}" type="presParOf" srcId="{B6732D74-D758-4846-995C-51B79B0FFF79}" destId="{9BE6C064-05C3-4572-8D15-4281442E9F14}" srcOrd="1" destOrd="0" presId="urn:microsoft.com/office/officeart/2018/5/layout/IconLeafLabelList"/>
    <dgm:cxn modelId="{9A66F764-3971-47B9-93A0-FB4571D16C1B}" type="presParOf" srcId="{B6732D74-D758-4846-995C-51B79B0FFF79}" destId="{60CA7376-055D-4256-90DE-44A1228583D0}" srcOrd="2" destOrd="0" presId="urn:microsoft.com/office/officeart/2018/5/layout/IconLeafLabelList"/>
    <dgm:cxn modelId="{D9D8D864-C0CB-4A7F-B856-6EF21A2BF063}" type="presParOf" srcId="{B6732D74-D758-4846-995C-51B79B0FFF79}" destId="{B7ACC122-5AF8-4F4D-8363-1C07A137A835}" srcOrd="3" destOrd="0" presId="urn:microsoft.com/office/officeart/2018/5/layout/IconLeafLabelList"/>
    <dgm:cxn modelId="{350A0E8F-591A-4559-898C-9355B8BE6890}" type="presParOf" srcId="{BD7309E1-CCAE-44B9-A0D2-6CFA22969765}" destId="{77AB9271-C3C5-41D6-93D4-ECCBE7C44091}" srcOrd="7" destOrd="0" presId="urn:microsoft.com/office/officeart/2018/5/layout/IconLeafLabelList"/>
    <dgm:cxn modelId="{EDFFFF3A-4608-404D-B4F1-613434AC02B1}" type="presParOf" srcId="{BD7309E1-CCAE-44B9-A0D2-6CFA22969765}" destId="{8DA01862-5A76-4B7B-99E5-68A744524304}" srcOrd="8" destOrd="0" presId="urn:microsoft.com/office/officeart/2018/5/layout/IconLeafLabelList"/>
    <dgm:cxn modelId="{B57E5BA2-DBAF-4B0F-8AC6-97045379A425}" type="presParOf" srcId="{8DA01862-5A76-4B7B-99E5-68A744524304}" destId="{C73B09FB-4A89-4CBA-ACD3-C0B8E004620B}" srcOrd="0" destOrd="0" presId="urn:microsoft.com/office/officeart/2018/5/layout/IconLeafLabelList"/>
    <dgm:cxn modelId="{8C58046A-A1B3-4884-94C1-E3980492C6DB}" type="presParOf" srcId="{8DA01862-5A76-4B7B-99E5-68A744524304}" destId="{BC8336A0-21B4-4EA5-8690-7240B4C4A624}" srcOrd="1" destOrd="0" presId="urn:microsoft.com/office/officeart/2018/5/layout/IconLeafLabelList"/>
    <dgm:cxn modelId="{02A3D3A0-B5F0-432A-BA4C-916C08FC5F88}" type="presParOf" srcId="{8DA01862-5A76-4B7B-99E5-68A744524304}" destId="{FA878FDC-BEDB-4B32-B099-76791E9B3D83}" srcOrd="2" destOrd="0" presId="urn:microsoft.com/office/officeart/2018/5/layout/IconLeafLabelList"/>
    <dgm:cxn modelId="{64EE6C7C-06B8-484E-8568-90CAA4E22766}" type="presParOf" srcId="{8DA01862-5A76-4B7B-99E5-68A744524304}" destId="{5CCE5373-CE16-42DE-8ED7-BA5D35B63A09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214DC-5E7B-4931-A7D3-A7FB84BD515B}">
      <dsp:nvSpPr>
        <dsp:cNvPr id="0" name=""/>
        <dsp:cNvSpPr/>
      </dsp:nvSpPr>
      <dsp:spPr>
        <a:xfrm>
          <a:off x="689519" y="1065724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2112D1-6E45-4F39-940A-754B9AB226B7}">
      <dsp:nvSpPr>
        <dsp:cNvPr id="0" name=""/>
        <dsp:cNvSpPr/>
      </dsp:nvSpPr>
      <dsp:spPr>
        <a:xfrm>
          <a:off x="923519" y="1299725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1D90D5-F3B5-41C7-806D-0F6747371141}">
      <dsp:nvSpPr>
        <dsp:cNvPr id="0" name=""/>
        <dsp:cNvSpPr/>
      </dsp:nvSpPr>
      <dsp:spPr>
        <a:xfrm>
          <a:off x="338519" y="250572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pl-PL" sz="1100" kern="1200" dirty="0"/>
            <a:t>17.06.2024r. -akceptacja/uwagi  – dyrektor Adam Kalbarczyk </a:t>
          </a:r>
          <a:endParaRPr lang="en-US" sz="1100" kern="1200" dirty="0"/>
        </a:p>
      </dsp:txBody>
      <dsp:txXfrm>
        <a:off x="338519" y="2505725"/>
        <a:ext cx="1800000" cy="720000"/>
      </dsp:txXfrm>
    </dsp:sp>
    <dsp:sp modelId="{25B1C081-4A03-4EFB-815A-1AA3CD9F65DB}">
      <dsp:nvSpPr>
        <dsp:cNvPr id="0" name=""/>
        <dsp:cNvSpPr/>
      </dsp:nvSpPr>
      <dsp:spPr>
        <a:xfrm>
          <a:off x="2804519" y="1065724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5000D6-383A-42D1-AF37-FE99997277D3}">
      <dsp:nvSpPr>
        <dsp:cNvPr id="0" name=""/>
        <dsp:cNvSpPr/>
      </dsp:nvSpPr>
      <dsp:spPr>
        <a:xfrm>
          <a:off x="3038519" y="1299725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7CAC3-103D-40A3-AC73-72AD670AF46C}">
      <dsp:nvSpPr>
        <dsp:cNvPr id="0" name=""/>
        <dsp:cNvSpPr/>
      </dsp:nvSpPr>
      <dsp:spPr>
        <a:xfrm>
          <a:off x="2453519" y="250572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pl-PL" sz="1100" kern="1200"/>
            <a:t>17.06.2024r. -prezentacja na spotkaniu Teams z dyrektorami szkół/uwagi</a:t>
          </a:r>
          <a:endParaRPr lang="en-US" sz="1100" kern="1200"/>
        </a:p>
      </dsp:txBody>
      <dsp:txXfrm>
        <a:off x="2453519" y="2505725"/>
        <a:ext cx="1800000" cy="720000"/>
      </dsp:txXfrm>
    </dsp:sp>
    <dsp:sp modelId="{56813D4C-A1BD-4C2E-AB27-72AEAEA804C8}">
      <dsp:nvSpPr>
        <dsp:cNvPr id="0" name=""/>
        <dsp:cNvSpPr/>
      </dsp:nvSpPr>
      <dsp:spPr>
        <a:xfrm>
          <a:off x="4919519" y="1065724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714C22-E0BE-4965-8D84-35841CA8C9E9}">
      <dsp:nvSpPr>
        <dsp:cNvPr id="0" name=""/>
        <dsp:cNvSpPr/>
      </dsp:nvSpPr>
      <dsp:spPr>
        <a:xfrm>
          <a:off x="5153519" y="1299725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3A38B1-0DF6-4163-9554-BCBFA33A703E}">
      <dsp:nvSpPr>
        <dsp:cNvPr id="0" name=""/>
        <dsp:cNvSpPr/>
      </dsp:nvSpPr>
      <dsp:spPr>
        <a:xfrm>
          <a:off x="4568519" y="250572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pl-PL" sz="1100" kern="1200"/>
            <a:t>17-18.06.2024r. -wprowadzenie uwag </a:t>
          </a:r>
          <a:endParaRPr lang="en-US" sz="1100" kern="1200"/>
        </a:p>
      </dsp:txBody>
      <dsp:txXfrm>
        <a:off x="4568519" y="2505725"/>
        <a:ext cx="1800000" cy="720000"/>
      </dsp:txXfrm>
    </dsp:sp>
    <dsp:sp modelId="{AAF32E12-1A30-43C9-9C57-FD34021DB31F}">
      <dsp:nvSpPr>
        <dsp:cNvPr id="0" name=""/>
        <dsp:cNvSpPr/>
      </dsp:nvSpPr>
      <dsp:spPr>
        <a:xfrm>
          <a:off x="7034519" y="1065724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E6C064-05C3-4572-8D15-4281442E9F14}">
      <dsp:nvSpPr>
        <dsp:cNvPr id="0" name=""/>
        <dsp:cNvSpPr/>
      </dsp:nvSpPr>
      <dsp:spPr>
        <a:xfrm>
          <a:off x="7268519" y="1299725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ACC122-5AF8-4F4D-8363-1C07A137A835}">
      <dsp:nvSpPr>
        <dsp:cNvPr id="0" name=""/>
        <dsp:cNvSpPr/>
      </dsp:nvSpPr>
      <dsp:spPr>
        <a:xfrm>
          <a:off x="6683519" y="250572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pl-PL" sz="1100" kern="1200" dirty="0"/>
            <a:t>19.06.2024r. -przesłanie do MEN, MSZ, SZKÓŁ</a:t>
          </a:r>
          <a:endParaRPr lang="en-US" sz="1100" kern="1200" dirty="0"/>
        </a:p>
      </dsp:txBody>
      <dsp:txXfrm>
        <a:off x="6683519" y="2505725"/>
        <a:ext cx="1800000" cy="720000"/>
      </dsp:txXfrm>
    </dsp:sp>
    <dsp:sp modelId="{C73B09FB-4A89-4CBA-ACD3-C0B8E004620B}">
      <dsp:nvSpPr>
        <dsp:cNvPr id="0" name=""/>
        <dsp:cNvSpPr/>
      </dsp:nvSpPr>
      <dsp:spPr>
        <a:xfrm>
          <a:off x="9149519" y="1065724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8336A0-21B4-4EA5-8690-7240B4C4A624}">
      <dsp:nvSpPr>
        <dsp:cNvPr id="0" name=""/>
        <dsp:cNvSpPr/>
      </dsp:nvSpPr>
      <dsp:spPr>
        <a:xfrm>
          <a:off x="9383519" y="1299725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CE5373-CE16-42DE-8ED7-BA5D35B63A09}">
      <dsp:nvSpPr>
        <dsp:cNvPr id="0" name=""/>
        <dsp:cNvSpPr/>
      </dsp:nvSpPr>
      <dsp:spPr>
        <a:xfrm>
          <a:off x="8798519" y="250572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pl-PL" sz="1100" kern="1200"/>
            <a:t>18/21.06.2024r. </a:t>
          </a:r>
          <a:r>
            <a:rPr lang="pl-PL" sz="1100" kern="1200" dirty="0"/>
            <a:t>-pojawienie się informacji na stronach ORPEG, MEN- kontrola funkcjonalności.</a:t>
          </a:r>
          <a:endParaRPr lang="en-US" sz="1100" kern="1200" dirty="0"/>
        </a:p>
      </dsp:txBody>
      <dsp:txXfrm>
        <a:off x="8798519" y="2505725"/>
        <a:ext cx="18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6117A44-D154-4DF0-A58C-405278A70C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BF350F11-D416-4A88-9394-1D24B02FA7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E0F062A-11CE-485B-97FE-3099CDCEA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CFF8A-468D-488A-B11D-BA7EF8DD2EBA}" type="datetimeFigureOut">
              <a:rPr lang="pl-PL" smtClean="0"/>
              <a:t>26.06.2024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8F815F88-90F7-4B87-996A-9C31A6F7B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82922F6-0A31-4082-B429-2DC74D0F2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E9F-57E8-4E3A-A660-C1898503B9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19686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9753881-2E18-42E5-964A-ABFD99731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ACF8079-205D-4F34-BDF6-239A14061C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9C563CE-C199-4570-877D-38BE179E0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CFF8A-468D-488A-B11D-BA7EF8DD2EBA}" type="datetimeFigureOut">
              <a:rPr lang="pl-PL" smtClean="0"/>
              <a:t>26.06.2024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1BFFA41-EDAF-4EA2-BEDF-B8FD77BB5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AB9906A9-7D0A-461A-80B3-893E26B75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E9F-57E8-4E3A-A660-C1898503B9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9641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9370092-47D0-42D9-B894-A62569E4F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16E7D6E0-97DA-449B-9351-D988A2DE17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A3DCFCED-466F-444A-A423-416A0910A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CFF8A-468D-488A-B11D-BA7EF8DD2EBA}" type="datetimeFigureOut">
              <a:rPr lang="pl-PL" smtClean="0"/>
              <a:t>26.06.2024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FE9EDA03-BB34-4909-8540-2E145D02D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7CD283C6-C991-4ADC-8F3E-737BA31E5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E9F-57E8-4E3A-A660-C1898503B9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92193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2199BBA-2D0F-4323-B61E-83DCCB08A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A3A4D98-4D20-47DC-891C-98662D0763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3749282D-3413-46AA-AA78-DC4CBA4375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17FA4732-3B4C-4FBB-86FB-F52929B9D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CFF8A-468D-488A-B11D-BA7EF8DD2EBA}" type="datetimeFigureOut">
              <a:rPr lang="pl-PL" smtClean="0"/>
              <a:t>26.06.2024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2C0462A5-8446-4301-A652-28A9D268E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0825F98F-0B4D-4ED4-9E62-10E97C1D0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E9F-57E8-4E3A-A660-C1898503B9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92817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9D0EEB8-D089-4582-BBB7-EC0237375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A53BE77-C622-4DCE-8194-00EB9058A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E21F3EB4-42CE-4953-9614-D5A862C476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9E5B1F67-C95E-44C7-8045-DB188A9998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1A4416D7-DA2B-4607-9517-CD0135FE53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CE85D7C5-D716-4E9D-8D5B-9436B47F1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CFF8A-468D-488A-B11D-BA7EF8DD2EBA}" type="datetimeFigureOut">
              <a:rPr lang="pl-PL" smtClean="0"/>
              <a:t>26.06.2024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28805411-E6F4-4B7F-9D5F-00F451D74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15758E16-6BEA-408B-9964-28302F166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E9F-57E8-4E3A-A660-C1898503B9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86098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A43B31F-425E-4ADB-8F27-A9F5AA263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F3B5989E-54AA-4EA1-96DB-CB668469A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CFF8A-468D-488A-B11D-BA7EF8DD2EBA}" type="datetimeFigureOut">
              <a:rPr lang="pl-PL" smtClean="0"/>
              <a:t>26.06.2024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D27197D2-2A64-4486-8450-CC25CC282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A65AF414-1148-4E83-8DEB-9D4CEA0C2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E9F-57E8-4E3A-A660-C1898503B9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04773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4B346725-ACD6-4410-B48E-95EC4F81F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CFF8A-468D-488A-B11D-BA7EF8DD2EBA}" type="datetimeFigureOut">
              <a:rPr lang="pl-PL" smtClean="0"/>
              <a:t>26.06.2024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F72C43EA-3C70-42D7-979A-94F0C4755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AF7852C9-6914-40EB-BB53-E6C08983D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E9F-57E8-4E3A-A660-C1898503B9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0240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A7C7FED-A61C-4119-B07A-0E7B0321E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D159275-FB7D-4DC1-BBBE-C293CD512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8768DFF2-AC8C-4083-AB16-E95B81894A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7DD6B36C-227C-4A64-BB19-A5EAC3B59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CFF8A-468D-488A-B11D-BA7EF8DD2EBA}" type="datetimeFigureOut">
              <a:rPr lang="pl-PL" smtClean="0"/>
              <a:t>26.06.2024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B1F2BC45-9436-4F1D-8CDA-4C628C15B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BE90B656-7A1F-4B67-82F2-BC4029631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E9F-57E8-4E3A-A660-C1898503B9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22607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F192FA3-C649-4917-B810-8A47F1772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3E526E71-2065-43AF-868E-876BAE3977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1467ECB-9ADD-42D8-9FEE-7DC1755F46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469F8722-57F1-49EF-BCE1-1102C7F0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CFF8A-468D-488A-B11D-BA7EF8DD2EBA}" type="datetimeFigureOut">
              <a:rPr lang="pl-PL" smtClean="0"/>
              <a:t>26.06.2024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548F3FBD-0E64-4DF0-8C3C-438D48B0EF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BDC3CA80-B9A8-4CF4-A30F-8EC1B894E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E9F-57E8-4E3A-A660-C1898503B9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4324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0241A66-7D2A-4B54-96C6-113F87D12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3F3A70E4-81D8-4496-9815-EE9109CC94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827EEB81-F29E-44DE-9B66-277F63C0D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CFF8A-468D-488A-B11D-BA7EF8DD2EBA}" type="datetimeFigureOut">
              <a:rPr lang="pl-PL" smtClean="0"/>
              <a:t>26.06.2024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FB5CEE1-6DB9-41BC-A541-909860DC5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8ED58D4A-8FCE-4BDC-9EB0-99A93E881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E9F-57E8-4E3A-A660-C1898503B9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8699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A91719BB-9F13-4203-B886-5CF383D9EF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332B3EEC-0C44-42A9-8E9B-26C68D2168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475A935D-90B9-48B6-BB5F-21D3DD949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CFF8A-468D-488A-B11D-BA7EF8DD2EBA}" type="datetimeFigureOut">
              <a:rPr lang="pl-PL" smtClean="0"/>
              <a:t>26.06.2024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4912281F-0151-4A06-9574-61C48AC08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CF79C7B0-0A6D-45D5-B958-04EFB8E1B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E9F-57E8-4E3A-A660-C1898503B9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35459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65D7621F-01D6-4AA1-9BD5-C2ECB5507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46CFFD5B-7051-414A-8321-7957C3B12A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BACD016C-9695-424E-AF40-3FE025173E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CFF8A-468D-488A-B11D-BA7EF8DD2EBA}" type="datetimeFigureOut">
              <a:rPr lang="pl-PL" smtClean="0"/>
              <a:t>26.06.2024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B301AB8-E55C-4BEC-A625-3A00C89269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460F43C8-40FF-4C64-893C-5204802EDA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1DE9F-57E8-4E3A-A660-C1898503B9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8186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orpeg.pl/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>
            <a:extLst>
              <a:ext uri="{FF2B5EF4-FFF2-40B4-BE49-F238E27FC236}">
                <a16:creationId xmlns:a16="http://schemas.microsoft.com/office/drawing/2014/main" id="{131D2C73-28E3-4C59-8DD2-7A17356E12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1E1A1811-CE9A-4D97-B674-5371304B71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6860" y="6120320"/>
            <a:ext cx="1335140" cy="73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265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F24C4214-9A14-4810-B747-5E0D54607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256" cy="6858000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CDECA3FA-B1A4-4814-9D30-2980271B9C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6116" y="6120320"/>
            <a:ext cx="1335140" cy="73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827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D9122F28-6FF7-460A-AEE2-9BF7047E78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3390" y="0"/>
            <a:ext cx="6388610" cy="6858000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5C93EF5F-0DF4-4EF6-A875-8A3D262DB2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6860" y="6120320"/>
            <a:ext cx="1335140" cy="737680"/>
          </a:xfrm>
          <a:prstGeom prst="rect">
            <a:avLst/>
          </a:prstGeo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3BA23A7E-7064-B24E-EDE8-4808BC06F99D}"/>
              </a:ext>
            </a:extLst>
          </p:cNvPr>
          <p:cNvSpPr txBox="1"/>
          <p:nvPr/>
        </p:nvSpPr>
        <p:spPr>
          <a:xfrm>
            <a:off x="8059479" y="2009553"/>
            <a:ext cx="20946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Tutaj jest miejsce na spersonalizowaną informację o szkole.</a:t>
            </a:r>
          </a:p>
          <a:p>
            <a:r>
              <a:rPr lang="pl-PL" dirty="0"/>
              <a:t>Logo/nazwa/…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D392AD08-F981-4636-A256-A72943ECD8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033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666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5C3C26B7-AAAC-7C9D-461C-03BC66866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131"/>
            <a:ext cx="12441865" cy="719394"/>
          </a:xfrm>
        </p:spPr>
        <p:txBody>
          <a:bodyPr>
            <a:normAutofit fontScale="90000"/>
          </a:bodyPr>
          <a:lstStyle/>
          <a:p>
            <a:r>
              <a:rPr lang="pl-PL" sz="3600" dirty="0"/>
              <a:t>Zakładka na stronie: </a:t>
            </a:r>
            <a:r>
              <a:rPr lang="pl-PL" sz="3600" dirty="0">
                <a:hlinkClick r:id="rId2"/>
              </a:rPr>
              <a:t>www.orpeg.pl</a:t>
            </a:r>
            <a:r>
              <a:rPr lang="pl-PL" sz="3600" dirty="0"/>
              <a:t> (</a:t>
            </a:r>
            <a:r>
              <a:rPr lang="pl-PL" sz="3600" b="1" dirty="0">
                <a:solidFill>
                  <a:srgbClr val="FF0000"/>
                </a:solidFill>
              </a:rPr>
              <a:t>S</a:t>
            </a:r>
            <a:r>
              <a:rPr lang="pl-PL" sz="3600" dirty="0"/>
              <a:t>zkoły </a:t>
            </a:r>
            <a:r>
              <a:rPr lang="pl-PL" sz="3600" b="1" dirty="0">
                <a:solidFill>
                  <a:srgbClr val="FF0000"/>
                </a:solidFill>
              </a:rPr>
              <a:t>P</a:t>
            </a:r>
            <a:r>
              <a:rPr lang="pl-PL" sz="3600" dirty="0"/>
              <a:t>olskie)/poszczególne jednostki</a:t>
            </a:r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01B455A8-0A8E-900E-ADDB-852216FBBC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7716" y="1084522"/>
            <a:ext cx="5181600" cy="4540101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pl-PL" b="1" dirty="0"/>
              <a:t>Nauka w </a:t>
            </a:r>
            <a:r>
              <a:rPr lang="pl-PL" b="1" dirty="0">
                <a:solidFill>
                  <a:srgbClr val="FF0000"/>
                </a:solidFill>
              </a:rPr>
              <a:t>S</a:t>
            </a:r>
            <a:r>
              <a:rPr lang="pl-PL" b="1" dirty="0"/>
              <a:t>zkole </a:t>
            </a:r>
            <a:r>
              <a:rPr lang="pl-PL" b="1" dirty="0">
                <a:solidFill>
                  <a:srgbClr val="FF0000"/>
                </a:solidFill>
              </a:rPr>
              <a:t>P</a:t>
            </a:r>
            <a:r>
              <a:rPr lang="pl-PL" b="1" dirty="0"/>
              <a:t>olskiej za granicą przynosi wiele korzyści.</a:t>
            </a:r>
          </a:p>
          <a:p>
            <a:pPr marL="0" indent="0" algn="just">
              <a:buNone/>
            </a:pPr>
            <a:r>
              <a:rPr lang="pl-PL" dirty="0"/>
              <a:t>Oto kilka z nich:</a:t>
            </a:r>
          </a:p>
          <a:p>
            <a:pPr marL="0" indent="0" algn="just">
              <a:buNone/>
            </a:pPr>
            <a:r>
              <a:rPr lang="pl-PL" dirty="0"/>
              <a:t>1. Możliwość zapisania dzieci do: </a:t>
            </a:r>
          </a:p>
          <a:p>
            <a:pPr marL="0" indent="0" algn="just">
              <a:buNone/>
            </a:pPr>
            <a:r>
              <a:rPr lang="pl-PL" dirty="0"/>
              <a:t>- oddziałów dziecięcych w wieku 3-6 lat, </a:t>
            </a:r>
          </a:p>
          <a:p>
            <a:pPr marL="0" indent="0" algn="just">
              <a:buNone/>
            </a:pPr>
            <a:r>
              <a:rPr lang="pl-PL" dirty="0"/>
              <a:t>- do szkoły podstawowej klasy 1-8,</a:t>
            </a:r>
          </a:p>
          <a:p>
            <a:pPr marL="0" indent="0" algn="just">
              <a:buNone/>
            </a:pPr>
            <a:r>
              <a:rPr lang="pl-PL" dirty="0"/>
              <a:t>- do liceum klasy 1-4.</a:t>
            </a:r>
          </a:p>
          <a:p>
            <a:pPr marL="0" indent="0">
              <a:buNone/>
            </a:pPr>
            <a:r>
              <a:rPr lang="pl-PL" dirty="0"/>
              <a:t>2. Uzyskanie polskiego świadectwa                 </a:t>
            </a:r>
            <a:br>
              <a:rPr lang="pl-PL" dirty="0"/>
            </a:br>
            <a:r>
              <a:rPr lang="pl-PL" dirty="0"/>
              <a:t>   szkolnego potwierdzającego naukę          </a:t>
            </a:r>
            <a:br>
              <a:rPr lang="pl-PL" dirty="0"/>
            </a:br>
            <a:r>
              <a:rPr lang="pl-PL" dirty="0"/>
              <a:t>   w polskim systemie edukacyjnym.</a:t>
            </a:r>
          </a:p>
          <a:p>
            <a:pPr marL="0" indent="0" algn="just">
              <a:buNone/>
            </a:pPr>
            <a:r>
              <a:rPr lang="pl-PL" dirty="0"/>
              <a:t>3. Rozwój językowy:</a:t>
            </a:r>
          </a:p>
          <a:p>
            <a:pPr marL="0" indent="0">
              <a:buNone/>
            </a:pPr>
            <a:r>
              <a:rPr lang="pl-PL" dirty="0"/>
              <a:t>- doskonalenie posługiwania się        </a:t>
            </a:r>
            <a:br>
              <a:rPr lang="pl-PL" dirty="0"/>
            </a:br>
            <a:r>
              <a:rPr lang="pl-PL" dirty="0"/>
              <a:t>  językiem ojczystym w mowie i piśmie.</a:t>
            </a:r>
          </a:p>
          <a:p>
            <a:pPr algn="just"/>
            <a:endParaRPr lang="pl-PL" dirty="0"/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A8108E01-4C00-39FF-76DA-1E95FB114D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39316" y="1084522"/>
            <a:ext cx="7153939" cy="454010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pl-PL" dirty="0"/>
              <a:t>4. Rozwój kompetencji społecznych:</a:t>
            </a:r>
          </a:p>
          <a:p>
            <a:pPr>
              <a:buFontTx/>
              <a:buChar char="-"/>
            </a:pPr>
            <a:r>
              <a:rPr lang="pl-PL" dirty="0"/>
              <a:t>możliwość nawiązywania kontaktów rówieśniczych </a:t>
            </a:r>
          </a:p>
          <a:p>
            <a:pPr marL="0" indent="0">
              <a:buNone/>
            </a:pPr>
            <a:r>
              <a:rPr lang="pl-PL" dirty="0"/>
              <a:t>    w polskiej społeczności szkolnej.</a:t>
            </a:r>
          </a:p>
          <a:p>
            <a:pPr marL="0" indent="0">
              <a:buNone/>
            </a:pPr>
            <a:r>
              <a:rPr lang="pl-PL" dirty="0"/>
              <a:t>5. Rozwój osobisty:</a:t>
            </a:r>
          </a:p>
          <a:p>
            <a:pPr marL="0" indent="0">
              <a:buNone/>
            </a:pPr>
            <a:r>
              <a:rPr lang="pl-PL" dirty="0"/>
              <a:t>-  możliwość płynnego powrotu do polskiego systemu  </a:t>
            </a:r>
            <a:br>
              <a:rPr lang="pl-PL" dirty="0"/>
            </a:br>
            <a:r>
              <a:rPr lang="pl-PL" dirty="0"/>
              <a:t>    oświaty,</a:t>
            </a:r>
          </a:p>
          <a:p>
            <a:pPr marL="0" indent="0">
              <a:buNone/>
            </a:pPr>
            <a:r>
              <a:rPr lang="pl-PL" dirty="0"/>
              <a:t>- perspektywa podjęcia studiów w Polsce.</a:t>
            </a:r>
          </a:p>
          <a:p>
            <a:pPr marL="0" indent="0">
              <a:buNone/>
            </a:pPr>
            <a:r>
              <a:rPr lang="pl-PL" dirty="0"/>
              <a:t>6. Samodzielność i pewność siebie:</a:t>
            </a:r>
          </a:p>
          <a:p>
            <a:pPr marL="0" indent="0">
              <a:buNone/>
            </a:pPr>
            <a:r>
              <a:rPr lang="pl-PL" dirty="0"/>
              <a:t> - wzrost pewności siebie i poczucia własnej wartości,  </a:t>
            </a:r>
            <a:br>
              <a:rPr lang="pl-PL" dirty="0"/>
            </a:br>
            <a:r>
              <a:rPr lang="pl-PL" dirty="0"/>
              <a:t>   tożsamości.</a:t>
            </a:r>
          </a:p>
          <a:p>
            <a:pPr marL="0" indent="0">
              <a:buNone/>
            </a:pPr>
            <a:r>
              <a:rPr lang="pl-PL" dirty="0"/>
              <a:t>7. Zrozumienie globalnych perspektyw:</a:t>
            </a:r>
          </a:p>
          <a:p>
            <a:pPr marL="0" indent="0">
              <a:buNone/>
            </a:pPr>
            <a:r>
              <a:rPr lang="pl-PL" dirty="0"/>
              <a:t> - lepsze zrozumienie globalnych problemów i wyzwań,</a:t>
            </a:r>
          </a:p>
          <a:p>
            <a:pPr marL="0" indent="0">
              <a:buNone/>
            </a:pPr>
            <a:r>
              <a:rPr lang="pl-PL" dirty="0"/>
              <a:t> - poznanie współczesnej, nowoczesnej Polski i jej historii na   </a:t>
            </a:r>
            <a:br>
              <a:rPr lang="pl-PL" dirty="0"/>
            </a:br>
            <a:r>
              <a:rPr lang="pl-PL" dirty="0"/>
              <a:t>   tle Europy i reszty świata. </a:t>
            </a:r>
          </a:p>
          <a:p>
            <a:endParaRPr lang="pl-PL" dirty="0"/>
          </a:p>
          <a:p>
            <a:endParaRPr lang="pl-PL" dirty="0"/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15E5205A-781A-657C-645A-8BB4748A328F}"/>
              </a:ext>
            </a:extLst>
          </p:cNvPr>
          <p:cNvSpPr txBox="1"/>
          <p:nvPr/>
        </p:nvSpPr>
        <p:spPr>
          <a:xfrm>
            <a:off x="2648525" y="5871620"/>
            <a:ext cx="82083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S</a:t>
            </a:r>
            <a:r>
              <a:rPr lang="pl-PL" dirty="0"/>
              <a:t>zkoły </a:t>
            </a:r>
            <a:r>
              <a:rPr lang="pl-PL" b="1" dirty="0">
                <a:solidFill>
                  <a:srgbClr val="FF0000"/>
                </a:solidFill>
              </a:rPr>
              <a:t>P</a:t>
            </a:r>
            <a:r>
              <a:rPr lang="pl-PL" dirty="0"/>
              <a:t>olskie zapraszają do siebie-do małej Ojczyzny.</a:t>
            </a:r>
          </a:p>
          <a:p>
            <a:endParaRPr lang="pl-PL" dirty="0"/>
          </a:p>
          <a:p>
            <a:r>
              <a:rPr lang="pl-PL" dirty="0"/>
              <a:t>           Link z ofertą: ( indywidualny link szkoły**).</a:t>
            </a: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89F697E7-3007-EF5C-278F-FC82255094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6860" y="6118617"/>
            <a:ext cx="1335140" cy="73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550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6CAED3B2-985F-4BEB-852B-CFB84C4850C8}"/>
              </a:ext>
            </a:extLst>
          </p:cNvPr>
          <p:cNvSpPr txBox="1"/>
          <p:nvPr/>
        </p:nvSpPr>
        <p:spPr>
          <a:xfrm>
            <a:off x="4084320" y="705394"/>
            <a:ext cx="3004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                    BANER 1/2/3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935D0134-215A-4EB9-96A3-1C5D7409AC8C}"/>
              </a:ext>
            </a:extLst>
          </p:cNvPr>
          <p:cNvSpPr txBox="1"/>
          <p:nvPr/>
        </p:nvSpPr>
        <p:spPr>
          <a:xfrm>
            <a:off x="1693817" y="1898468"/>
            <a:ext cx="1767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STRONA ORPEG*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8D2B55EC-79E4-46B6-B901-810E104F56C9}"/>
              </a:ext>
            </a:extLst>
          </p:cNvPr>
          <p:cNvSpPr txBox="1"/>
          <p:nvPr/>
        </p:nvSpPr>
        <p:spPr>
          <a:xfrm>
            <a:off x="2765669" y="2677536"/>
            <a:ext cx="1454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          KNO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8C9F0C1E-F959-40C3-9741-753044F901C6}"/>
              </a:ext>
            </a:extLst>
          </p:cNvPr>
          <p:cNvSpPr txBox="1"/>
          <p:nvPr/>
        </p:nvSpPr>
        <p:spPr>
          <a:xfrm>
            <a:off x="554084" y="2670804"/>
            <a:ext cx="1841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SZKOŁY POLSKIE </a:t>
            </a:r>
          </a:p>
        </p:txBody>
      </p:sp>
      <p:cxnSp>
        <p:nvCxnSpPr>
          <p:cNvPr id="9" name="Łącznik prosty ze strzałką 8">
            <a:extLst>
              <a:ext uri="{FF2B5EF4-FFF2-40B4-BE49-F238E27FC236}">
                <a16:creationId xmlns:a16="http://schemas.microsoft.com/office/drawing/2014/main" id="{ABB2D33D-8FC1-41AB-9B12-A548F18A6350}"/>
              </a:ext>
            </a:extLst>
          </p:cNvPr>
          <p:cNvCxnSpPr>
            <a:cxnSpLocks/>
          </p:cNvCxnSpPr>
          <p:nvPr/>
        </p:nvCxnSpPr>
        <p:spPr>
          <a:xfrm flipH="1">
            <a:off x="2921754" y="937057"/>
            <a:ext cx="2200737" cy="788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>
            <a:extLst>
              <a:ext uri="{FF2B5EF4-FFF2-40B4-BE49-F238E27FC236}">
                <a16:creationId xmlns:a16="http://schemas.microsoft.com/office/drawing/2014/main" id="{7B05FBFE-3C4A-481B-A744-87D7F8ADC39C}"/>
              </a:ext>
            </a:extLst>
          </p:cNvPr>
          <p:cNvCxnSpPr>
            <a:cxnSpLocks/>
            <a:stCxn id="4" idx="2"/>
          </p:cNvCxnSpPr>
          <p:nvPr/>
        </p:nvCxnSpPr>
        <p:spPr>
          <a:xfrm flipH="1">
            <a:off x="1693817" y="2267800"/>
            <a:ext cx="883920" cy="4097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ze strzałką 12">
            <a:extLst>
              <a:ext uri="{FF2B5EF4-FFF2-40B4-BE49-F238E27FC236}">
                <a16:creationId xmlns:a16="http://schemas.microsoft.com/office/drawing/2014/main" id="{F54BF755-B065-4E5C-A9EE-11B5F0D16F32}"/>
              </a:ext>
            </a:extLst>
          </p:cNvPr>
          <p:cNvCxnSpPr>
            <a:cxnSpLocks/>
            <a:endCxn id="6" idx="0"/>
          </p:cNvCxnSpPr>
          <p:nvPr/>
        </p:nvCxnSpPr>
        <p:spPr>
          <a:xfrm>
            <a:off x="2625731" y="2259123"/>
            <a:ext cx="867104" cy="4184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pole tekstowe 15">
            <a:extLst>
              <a:ext uri="{FF2B5EF4-FFF2-40B4-BE49-F238E27FC236}">
                <a16:creationId xmlns:a16="http://schemas.microsoft.com/office/drawing/2014/main" id="{176A247E-E1E4-4B6C-8CB9-F190425560F3}"/>
              </a:ext>
            </a:extLst>
          </p:cNvPr>
          <p:cNvSpPr txBox="1"/>
          <p:nvPr/>
        </p:nvSpPr>
        <p:spPr>
          <a:xfrm>
            <a:off x="1958962" y="3436677"/>
            <a:ext cx="1672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REKRUTACJA</a:t>
            </a:r>
          </a:p>
        </p:txBody>
      </p: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36CA7D7A-1A9F-47A6-BBB4-AB0E751E4DBA}"/>
              </a:ext>
            </a:extLst>
          </p:cNvPr>
          <p:cNvSpPr txBox="1"/>
          <p:nvPr/>
        </p:nvSpPr>
        <p:spPr>
          <a:xfrm>
            <a:off x="7021407" y="1429893"/>
            <a:ext cx="2418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             STRONA MSZ*</a:t>
            </a:r>
          </a:p>
        </p:txBody>
      </p:sp>
      <p:cxnSp>
        <p:nvCxnSpPr>
          <p:cNvPr id="19" name="Łącznik prosty ze strzałką 18">
            <a:extLst>
              <a:ext uri="{FF2B5EF4-FFF2-40B4-BE49-F238E27FC236}">
                <a16:creationId xmlns:a16="http://schemas.microsoft.com/office/drawing/2014/main" id="{F7947CA4-3353-4A91-B9E1-624AA1DF48B8}"/>
              </a:ext>
            </a:extLst>
          </p:cNvPr>
          <p:cNvCxnSpPr>
            <a:cxnSpLocks/>
          </p:cNvCxnSpPr>
          <p:nvPr/>
        </p:nvCxnSpPr>
        <p:spPr>
          <a:xfrm>
            <a:off x="6478980" y="991431"/>
            <a:ext cx="1496861" cy="3615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ze strzałką 20">
            <a:extLst>
              <a:ext uri="{FF2B5EF4-FFF2-40B4-BE49-F238E27FC236}">
                <a16:creationId xmlns:a16="http://schemas.microsoft.com/office/drawing/2014/main" id="{D61B659A-6A9D-4847-BDBE-5909EAC6DB82}"/>
              </a:ext>
            </a:extLst>
          </p:cNvPr>
          <p:cNvCxnSpPr>
            <a:cxnSpLocks/>
          </p:cNvCxnSpPr>
          <p:nvPr/>
        </p:nvCxnSpPr>
        <p:spPr>
          <a:xfrm flipH="1">
            <a:off x="7537661" y="1789473"/>
            <a:ext cx="308997" cy="3159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ze strzałką 22">
            <a:extLst>
              <a:ext uri="{FF2B5EF4-FFF2-40B4-BE49-F238E27FC236}">
                <a16:creationId xmlns:a16="http://schemas.microsoft.com/office/drawing/2014/main" id="{A17FF1B5-5424-4446-91F3-209A275255DA}"/>
              </a:ext>
            </a:extLst>
          </p:cNvPr>
          <p:cNvCxnSpPr>
            <a:cxnSpLocks/>
          </p:cNvCxnSpPr>
          <p:nvPr/>
        </p:nvCxnSpPr>
        <p:spPr>
          <a:xfrm>
            <a:off x="8975505" y="1789473"/>
            <a:ext cx="257577" cy="3027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ole tekstowe 24">
            <a:extLst>
              <a:ext uri="{FF2B5EF4-FFF2-40B4-BE49-F238E27FC236}">
                <a16:creationId xmlns:a16="http://schemas.microsoft.com/office/drawing/2014/main" id="{DBC42BE2-826F-44B6-81D1-9B20F2649E41}"/>
              </a:ext>
            </a:extLst>
          </p:cNvPr>
          <p:cNvSpPr txBox="1"/>
          <p:nvPr/>
        </p:nvSpPr>
        <p:spPr>
          <a:xfrm>
            <a:off x="6684392" y="2155865"/>
            <a:ext cx="1436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KONSULATY</a:t>
            </a:r>
          </a:p>
        </p:txBody>
      </p:sp>
      <p:sp>
        <p:nvSpPr>
          <p:cNvPr id="26" name="pole tekstowe 25">
            <a:extLst>
              <a:ext uri="{FF2B5EF4-FFF2-40B4-BE49-F238E27FC236}">
                <a16:creationId xmlns:a16="http://schemas.microsoft.com/office/drawing/2014/main" id="{252A2BE6-84F9-47BB-A328-4987655A1D4E}"/>
              </a:ext>
            </a:extLst>
          </p:cNvPr>
          <p:cNvSpPr txBox="1"/>
          <p:nvPr/>
        </p:nvSpPr>
        <p:spPr>
          <a:xfrm>
            <a:off x="8915235" y="2143015"/>
            <a:ext cx="1436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AMBASADY</a:t>
            </a:r>
          </a:p>
        </p:txBody>
      </p:sp>
      <p:sp>
        <p:nvSpPr>
          <p:cNvPr id="32" name="pole tekstowe 31">
            <a:extLst>
              <a:ext uri="{FF2B5EF4-FFF2-40B4-BE49-F238E27FC236}">
                <a16:creationId xmlns:a16="http://schemas.microsoft.com/office/drawing/2014/main" id="{62905B2A-B829-499D-B647-F2AC648E9C66}"/>
              </a:ext>
            </a:extLst>
          </p:cNvPr>
          <p:cNvSpPr txBox="1"/>
          <p:nvPr/>
        </p:nvSpPr>
        <p:spPr>
          <a:xfrm>
            <a:off x="7751010" y="3128588"/>
            <a:ext cx="1739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REKRUTACJA</a:t>
            </a:r>
          </a:p>
        </p:txBody>
      </p:sp>
      <p:sp>
        <p:nvSpPr>
          <p:cNvPr id="33" name="pole tekstowe 32">
            <a:extLst>
              <a:ext uri="{FF2B5EF4-FFF2-40B4-BE49-F238E27FC236}">
                <a16:creationId xmlns:a16="http://schemas.microsoft.com/office/drawing/2014/main" id="{E11F7A79-E8F7-415B-A9F5-E341D64697EA}"/>
              </a:ext>
            </a:extLst>
          </p:cNvPr>
          <p:cNvSpPr txBox="1"/>
          <p:nvPr/>
        </p:nvSpPr>
        <p:spPr>
          <a:xfrm>
            <a:off x="58801" y="-3398"/>
            <a:ext cx="59916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latin typeface="+mj-lt"/>
              </a:rPr>
              <a:t>Schemat informacyjny w sieci </a:t>
            </a:r>
          </a:p>
        </p:txBody>
      </p:sp>
      <p:cxnSp>
        <p:nvCxnSpPr>
          <p:cNvPr id="18" name="Łącznik prosty ze strzałką 17">
            <a:extLst>
              <a:ext uri="{FF2B5EF4-FFF2-40B4-BE49-F238E27FC236}">
                <a16:creationId xmlns:a16="http://schemas.microsoft.com/office/drawing/2014/main" id="{AC3E108D-6188-D624-9D0D-A8052C46A0D1}"/>
              </a:ext>
            </a:extLst>
          </p:cNvPr>
          <p:cNvCxnSpPr/>
          <p:nvPr/>
        </p:nvCxnSpPr>
        <p:spPr>
          <a:xfrm>
            <a:off x="6497834" y="849742"/>
            <a:ext cx="3480948" cy="4784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C25D750A-6E51-0DDF-37DD-9521ED276B01}"/>
              </a:ext>
            </a:extLst>
          </p:cNvPr>
          <p:cNvSpPr txBox="1"/>
          <p:nvPr/>
        </p:nvSpPr>
        <p:spPr>
          <a:xfrm>
            <a:off x="9504551" y="1318855"/>
            <a:ext cx="2901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STRONA MEN*analogicznie </a:t>
            </a:r>
          </a:p>
        </p:txBody>
      </p:sp>
      <p:sp>
        <p:nvSpPr>
          <p:cNvPr id="22" name="pole tekstowe 21">
            <a:extLst>
              <a:ext uri="{FF2B5EF4-FFF2-40B4-BE49-F238E27FC236}">
                <a16:creationId xmlns:a16="http://schemas.microsoft.com/office/drawing/2014/main" id="{B1E3B113-86D7-BCAE-93DC-33C6509D308F}"/>
              </a:ext>
            </a:extLst>
          </p:cNvPr>
          <p:cNvSpPr txBox="1"/>
          <p:nvPr/>
        </p:nvSpPr>
        <p:spPr>
          <a:xfrm>
            <a:off x="-31070" y="4892814"/>
            <a:ext cx="124373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Banery zawieszone na poszczególnych stronach* będą odsyłać do konkretnych zakładek.</a:t>
            </a:r>
          </a:p>
          <a:p>
            <a:r>
              <a:rPr lang="pl-PL" dirty="0"/>
              <a:t>Np. baner 1-OPERG - Szkoły Polskie - zakładka - rekrutacja - przykładowa wybrana przez użytkownika szkoła**/ odział przedszkolny  </a:t>
            </a:r>
          </a:p>
        </p:txBody>
      </p:sp>
      <p:cxnSp>
        <p:nvCxnSpPr>
          <p:cNvPr id="28" name="Łącznik prosty ze strzałką 27">
            <a:extLst>
              <a:ext uri="{FF2B5EF4-FFF2-40B4-BE49-F238E27FC236}">
                <a16:creationId xmlns:a16="http://schemas.microsoft.com/office/drawing/2014/main" id="{6E694817-5188-11D6-0CC6-84AB851EE1B0}"/>
              </a:ext>
            </a:extLst>
          </p:cNvPr>
          <p:cNvCxnSpPr/>
          <p:nvPr/>
        </p:nvCxnSpPr>
        <p:spPr>
          <a:xfrm>
            <a:off x="3248848" y="3626649"/>
            <a:ext cx="487973" cy="1286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ole tekstowe 28">
            <a:extLst>
              <a:ext uri="{FF2B5EF4-FFF2-40B4-BE49-F238E27FC236}">
                <a16:creationId xmlns:a16="http://schemas.microsoft.com/office/drawing/2014/main" id="{4B9EDC69-6C7D-97AC-B836-989FDE2C8003}"/>
              </a:ext>
            </a:extLst>
          </p:cNvPr>
          <p:cNvSpPr txBox="1"/>
          <p:nvPr/>
        </p:nvSpPr>
        <p:spPr>
          <a:xfrm>
            <a:off x="3814557" y="3775372"/>
            <a:ext cx="2247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WYBRANA SZKOŁA**</a:t>
            </a:r>
          </a:p>
        </p:txBody>
      </p:sp>
      <p:cxnSp>
        <p:nvCxnSpPr>
          <p:cNvPr id="35" name="Łącznik prosty ze strzałką 34">
            <a:extLst>
              <a:ext uri="{FF2B5EF4-FFF2-40B4-BE49-F238E27FC236}">
                <a16:creationId xmlns:a16="http://schemas.microsoft.com/office/drawing/2014/main" id="{AAC7CF60-EE4D-0C8B-82B8-6BD39C2FE88A}"/>
              </a:ext>
            </a:extLst>
          </p:cNvPr>
          <p:cNvCxnSpPr>
            <a:cxnSpLocks/>
          </p:cNvCxnSpPr>
          <p:nvPr/>
        </p:nvCxnSpPr>
        <p:spPr>
          <a:xfrm flipH="1">
            <a:off x="1475015" y="3608443"/>
            <a:ext cx="505971" cy="1650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pole tekstowe 38">
            <a:extLst>
              <a:ext uri="{FF2B5EF4-FFF2-40B4-BE49-F238E27FC236}">
                <a16:creationId xmlns:a16="http://schemas.microsoft.com/office/drawing/2014/main" id="{388EC30E-3198-0DC7-7C99-9096D63E59C7}"/>
              </a:ext>
            </a:extLst>
          </p:cNvPr>
          <p:cNvSpPr txBox="1"/>
          <p:nvPr/>
        </p:nvSpPr>
        <p:spPr>
          <a:xfrm>
            <a:off x="227297" y="3839681"/>
            <a:ext cx="2577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ODDZIAŁ DZIECIĘCY </a:t>
            </a:r>
          </a:p>
        </p:txBody>
      </p:sp>
      <p:cxnSp>
        <p:nvCxnSpPr>
          <p:cNvPr id="41" name="Łącznik prosty ze strzałką 40">
            <a:extLst>
              <a:ext uri="{FF2B5EF4-FFF2-40B4-BE49-F238E27FC236}">
                <a16:creationId xmlns:a16="http://schemas.microsoft.com/office/drawing/2014/main" id="{24E3EFDF-EA3D-0C17-5E27-06D12F977DD7}"/>
              </a:ext>
            </a:extLst>
          </p:cNvPr>
          <p:cNvCxnSpPr>
            <a:cxnSpLocks/>
            <a:stCxn id="29" idx="1"/>
          </p:cNvCxnSpPr>
          <p:nvPr/>
        </p:nvCxnSpPr>
        <p:spPr>
          <a:xfrm flipH="1">
            <a:off x="2294708" y="3960038"/>
            <a:ext cx="1519849" cy="717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Łącznik prosty ze strzałką 44">
            <a:extLst>
              <a:ext uri="{FF2B5EF4-FFF2-40B4-BE49-F238E27FC236}">
                <a16:creationId xmlns:a16="http://schemas.microsoft.com/office/drawing/2014/main" id="{1689E74E-F599-7834-1A3E-53269645EF73}"/>
              </a:ext>
            </a:extLst>
          </p:cNvPr>
          <p:cNvCxnSpPr/>
          <p:nvPr/>
        </p:nvCxnSpPr>
        <p:spPr>
          <a:xfrm>
            <a:off x="1958962" y="3040136"/>
            <a:ext cx="574055" cy="3091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Łącznik prosty ze strzałką 46">
            <a:extLst>
              <a:ext uri="{FF2B5EF4-FFF2-40B4-BE49-F238E27FC236}">
                <a16:creationId xmlns:a16="http://schemas.microsoft.com/office/drawing/2014/main" id="{7C935504-4377-1B1F-CF64-A353AACD5F5F}"/>
              </a:ext>
            </a:extLst>
          </p:cNvPr>
          <p:cNvCxnSpPr>
            <a:cxnSpLocks/>
            <a:stCxn id="6" idx="2"/>
          </p:cNvCxnSpPr>
          <p:nvPr/>
        </p:nvCxnSpPr>
        <p:spPr>
          <a:xfrm flipH="1">
            <a:off x="2765669" y="3046868"/>
            <a:ext cx="727166" cy="3333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Łącznik prosty ze strzałką 49">
            <a:extLst>
              <a:ext uri="{FF2B5EF4-FFF2-40B4-BE49-F238E27FC236}">
                <a16:creationId xmlns:a16="http://schemas.microsoft.com/office/drawing/2014/main" id="{4FE97FDD-C4FB-30A5-91DC-6F8749B7C91F}"/>
              </a:ext>
            </a:extLst>
          </p:cNvPr>
          <p:cNvCxnSpPr>
            <a:stCxn id="25" idx="2"/>
          </p:cNvCxnSpPr>
          <p:nvPr/>
        </p:nvCxnSpPr>
        <p:spPr>
          <a:xfrm>
            <a:off x="7402851" y="2525197"/>
            <a:ext cx="909334" cy="5461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Łącznik prosty ze strzałką 51">
            <a:extLst>
              <a:ext uri="{FF2B5EF4-FFF2-40B4-BE49-F238E27FC236}">
                <a16:creationId xmlns:a16="http://schemas.microsoft.com/office/drawing/2014/main" id="{57AC4272-B3C6-E863-7C23-0CE961C4C0CD}"/>
              </a:ext>
            </a:extLst>
          </p:cNvPr>
          <p:cNvCxnSpPr>
            <a:stCxn id="26" idx="2"/>
          </p:cNvCxnSpPr>
          <p:nvPr/>
        </p:nvCxnSpPr>
        <p:spPr>
          <a:xfrm flipH="1">
            <a:off x="8683344" y="2512347"/>
            <a:ext cx="950350" cy="5341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Obraz 52">
            <a:extLst>
              <a:ext uri="{FF2B5EF4-FFF2-40B4-BE49-F238E27FC236}">
                <a16:creationId xmlns:a16="http://schemas.microsoft.com/office/drawing/2014/main" id="{38EF835F-8449-2214-CBA7-C2166489D6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8519" y="3561426"/>
            <a:ext cx="2298391" cy="493819"/>
          </a:xfrm>
          <a:prstGeom prst="rect">
            <a:avLst/>
          </a:prstGeom>
        </p:spPr>
      </p:pic>
      <p:cxnSp>
        <p:nvCxnSpPr>
          <p:cNvPr id="57" name="Łącznik prosty ze strzałką 56">
            <a:extLst>
              <a:ext uri="{FF2B5EF4-FFF2-40B4-BE49-F238E27FC236}">
                <a16:creationId xmlns:a16="http://schemas.microsoft.com/office/drawing/2014/main" id="{80E14C02-248F-6E0E-D215-03C2F7AEED10}"/>
              </a:ext>
            </a:extLst>
          </p:cNvPr>
          <p:cNvCxnSpPr>
            <a:cxnSpLocks/>
            <a:stCxn id="32" idx="1"/>
          </p:cNvCxnSpPr>
          <p:nvPr/>
        </p:nvCxnSpPr>
        <p:spPr>
          <a:xfrm flipH="1">
            <a:off x="7348898" y="3313254"/>
            <a:ext cx="402112" cy="2951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Łącznik prosty ze strzałką 58">
            <a:extLst>
              <a:ext uri="{FF2B5EF4-FFF2-40B4-BE49-F238E27FC236}">
                <a16:creationId xmlns:a16="http://schemas.microsoft.com/office/drawing/2014/main" id="{7664617E-8281-9973-15C6-F86C080BF6F2}"/>
              </a:ext>
            </a:extLst>
          </p:cNvPr>
          <p:cNvCxnSpPr>
            <a:cxnSpLocks/>
          </p:cNvCxnSpPr>
          <p:nvPr/>
        </p:nvCxnSpPr>
        <p:spPr>
          <a:xfrm>
            <a:off x="9105574" y="3293804"/>
            <a:ext cx="455328" cy="2041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Łącznik prosty ze strzałką 61">
            <a:extLst>
              <a:ext uri="{FF2B5EF4-FFF2-40B4-BE49-F238E27FC236}">
                <a16:creationId xmlns:a16="http://schemas.microsoft.com/office/drawing/2014/main" id="{56148867-3BA3-77C5-DA71-FC4336601158}"/>
              </a:ext>
            </a:extLst>
          </p:cNvPr>
          <p:cNvCxnSpPr/>
          <p:nvPr/>
        </p:nvCxnSpPr>
        <p:spPr>
          <a:xfrm>
            <a:off x="9769609" y="4031837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ze strzałką 63">
            <a:extLst>
              <a:ext uri="{FF2B5EF4-FFF2-40B4-BE49-F238E27FC236}">
                <a16:creationId xmlns:a16="http://schemas.microsoft.com/office/drawing/2014/main" id="{E0609FDA-C725-0FC2-4CFB-E25395ED4B6E}"/>
              </a:ext>
            </a:extLst>
          </p:cNvPr>
          <p:cNvCxnSpPr>
            <a:cxnSpLocks/>
            <a:stCxn id="53" idx="1"/>
          </p:cNvCxnSpPr>
          <p:nvPr/>
        </p:nvCxnSpPr>
        <p:spPr>
          <a:xfrm flipH="1">
            <a:off x="8442740" y="3808336"/>
            <a:ext cx="715779" cy="408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Strzałka: w lewo 79">
            <a:extLst>
              <a:ext uri="{FF2B5EF4-FFF2-40B4-BE49-F238E27FC236}">
                <a16:creationId xmlns:a16="http://schemas.microsoft.com/office/drawing/2014/main" id="{D6CD401F-E68C-8B67-C26E-C48F103631F9}"/>
              </a:ext>
            </a:extLst>
          </p:cNvPr>
          <p:cNvSpPr/>
          <p:nvPr/>
        </p:nvSpPr>
        <p:spPr>
          <a:xfrm rot="19069495">
            <a:off x="9866282" y="2023121"/>
            <a:ext cx="1419573" cy="254742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1" name="Obraz 80">
            <a:extLst>
              <a:ext uri="{FF2B5EF4-FFF2-40B4-BE49-F238E27FC236}">
                <a16:creationId xmlns:a16="http://schemas.microsoft.com/office/drawing/2014/main" id="{86020374-F1D5-62D8-E367-0626BA0797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6860" y="6120320"/>
            <a:ext cx="1335140" cy="737680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D12896E6-7664-49E1-B4D2-B5A2EBC160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8357" y="3666927"/>
            <a:ext cx="2627604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21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345A976A-8DE3-4B67-B94B-2044FDD128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EAAA1B9-2DDB-49C9-A037-A523D2F13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17260DFD-A2C0-94DC-2D22-54E8CEA67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541" y="-32266"/>
            <a:ext cx="10579608" cy="1188720"/>
          </a:xfrm>
        </p:spPr>
        <p:txBody>
          <a:bodyPr>
            <a:normAutofit/>
          </a:bodyPr>
          <a:lstStyle/>
          <a:p>
            <a:r>
              <a:rPr lang="pl-PL" sz="3200" b="1" dirty="0">
                <a:solidFill>
                  <a:schemeClr val="tx2"/>
                </a:solidFill>
              </a:rPr>
              <a:t>Plan działań 17-21.06.2024r. 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441F8D5-EBCE-4FB9-91A9-3425971C1F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262397" y="134260"/>
            <a:ext cx="3142400" cy="2716805"/>
            <a:chOff x="-305" y="-4155"/>
            <a:chExt cx="2514948" cy="2174333"/>
          </a:xfrm>
        </p:grpSpPr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A5E80E2-35F9-41F3-A2B8-A2F17D956F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88BDEEE-0C30-49F3-8D05-B062EF890C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F21E0C27-19E6-45DC-B154-4934802074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A3A55340-18E0-4A23-B406-BD1221643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08701F99-7E4C-4B92-A4B5-307CDFB7A4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5047906"/>
            <a:ext cx="2412221" cy="1810094"/>
            <a:chOff x="-305" y="-1"/>
            <a:chExt cx="3832880" cy="2876136"/>
          </a:xfrm>
        </p:grpSpPr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441E616B-C319-43C1-9A9C-A2074B2E8A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CC86BD2B-CA73-48DF-9CC8-0152EA6B1B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59C1AA9D-3FCF-4B84-94D1-51F0E15171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1D7CE92F-1DE7-4252-A62C-77ACF8CF26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Obraz 6">
            <a:extLst>
              <a:ext uri="{FF2B5EF4-FFF2-40B4-BE49-F238E27FC236}">
                <a16:creationId xmlns:a16="http://schemas.microsoft.com/office/drawing/2014/main" id="{3173BD1E-BE41-DB4F-8DE1-98064C0CE3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6860" y="6120320"/>
            <a:ext cx="1335140" cy="737680"/>
          </a:xfrm>
          <a:prstGeom prst="rect">
            <a:avLst/>
          </a:prstGeom>
        </p:spPr>
      </p:pic>
      <p:graphicFrame>
        <p:nvGraphicFramePr>
          <p:cNvPr id="34" name="Symbol zastępczy zawartości 5">
            <a:extLst>
              <a:ext uri="{FF2B5EF4-FFF2-40B4-BE49-F238E27FC236}">
                <a16:creationId xmlns:a16="http://schemas.microsoft.com/office/drawing/2014/main" id="{9425384F-DAFD-3F5A-553F-7931540B52F2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93921746"/>
              </p:ext>
            </p:extLst>
          </p:nvPr>
        </p:nvGraphicFramePr>
        <p:xfrm>
          <a:off x="483426" y="1492662"/>
          <a:ext cx="10937039" cy="4291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398347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F87BFF03-3B91-4837-8090-6F3C10A926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5150" y="6120320"/>
            <a:ext cx="1316850" cy="737680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D69049FD-5218-4099-A469-1889F5943A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275" y="908373"/>
            <a:ext cx="3860835" cy="5286375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F8E38AAE-3CBA-4DF7-8F5E-A2F8812C3F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766" y="1483867"/>
            <a:ext cx="2021855" cy="1110150"/>
          </a:xfrm>
          <a:prstGeom prst="rect">
            <a:avLst/>
          </a:prstGeom>
        </p:spPr>
      </p:pic>
      <p:pic>
        <p:nvPicPr>
          <p:cNvPr id="5" name="Obraz 4" descr="Obraz zawierający symbol&#10;&#10;Opis wygenerowany automatycznie">
            <a:extLst>
              <a:ext uri="{FF2B5EF4-FFF2-40B4-BE49-F238E27FC236}">
                <a16:creationId xmlns:a16="http://schemas.microsoft.com/office/drawing/2014/main" id="{B2AF8ACE-65DB-5610-A4B5-EF7311A5F4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958" y="3211049"/>
            <a:ext cx="973292" cy="997423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EFD383AD-D42B-E3D0-342B-D07F2F79192F}"/>
              </a:ext>
            </a:extLst>
          </p:cNvPr>
          <p:cNvSpPr txBox="1"/>
          <p:nvPr/>
        </p:nvSpPr>
        <p:spPr>
          <a:xfrm>
            <a:off x="6058087" y="4023806"/>
            <a:ext cx="113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ORPEG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D422ECFE-F8FD-09A9-C402-19BBE19AFB10}"/>
              </a:ext>
            </a:extLst>
          </p:cNvPr>
          <p:cNvSpPr txBox="1"/>
          <p:nvPr/>
        </p:nvSpPr>
        <p:spPr>
          <a:xfrm>
            <a:off x="6058086" y="5220586"/>
            <a:ext cx="113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Szkoła X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A53F4459-2345-ADBC-1576-E2A50F1D3E44}"/>
              </a:ext>
            </a:extLst>
          </p:cNvPr>
          <p:cNvSpPr txBox="1"/>
          <p:nvPr/>
        </p:nvSpPr>
        <p:spPr>
          <a:xfrm>
            <a:off x="8070111" y="966142"/>
            <a:ext cx="33067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Specyfikacja: mleczna pleksi, możliwość postawienia lub powieszenia. </a:t>
            </a:r>
          </a:p>
          <a:p>
            <a:r>
              <a:rPr lang="pl-PL" dirty="0"/>
              <a:t>Wymiary: 26x16 cm</a:t>
            </a:r>
          </a:p>
          <a:p>
            <a:r>
              <a:rPr lang="pl-PL" dirty="0"/>
              <a:t>Dwa kody QR/logo ORPEG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DB83B51A-3EA8-743C-BF3E-C71F349729B6}"/>
              </a:ext>
            </a:extLst>
          </p:cNvPr>
          <p:cNvSpPr txBox="1"/>
          <p:nvPr/>
        </p:nvSpPr>
        <p:spPr>
          <a:xfrm>
            <a:off x="223283" y="185375"/>
            <a:ext cx="39700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latin typeface="+mj-lt"/>
              </a:rPr>
              <a:t>Tabliczka informacyjna </a:t>
            </a:r>
          </a:p>
        </p:txBody>
      </p:sp>
    </p:spTree>
    <p:extLst>
      <p:ext uri="{BB962C8B-B14F-4D97-AF65-F5344CB8AC3E}">
        <p14:creationId xmlns:p14="http://schemas.microsoft.com/office/powerpoint/2010/main" val="9963024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8B995FA-3B9A-FD57-8593-86BD04C37A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l-PL" sz="3200" dirty="0"/>
              <a:t>Dziękuję za uwagę. </a:t>
            </a:r>
            <a:br>
              <a:rPr lang="pl-PL" dirty="0"/>
            </a:br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A63C4CE5-C31A-DF5B-0C83-603145758E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5150" y="6120320"/>
            <a:ext cx="1316850" cy="73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33047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15008</TotalTime>
  <Words>366</Words>
  <Application>Microsoft Office PowerPoint</Application>
  <PresentationFormat>Panoramiczny</PresentationFormat>
  <Paragraphs>54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Motyw pakietu Office</vt:lpstr>
      <vt:lpstr>Prezentacja programu PowerPoint</vt:lpstr>
      <vt:lpstr>Prezentacja programu PowerPoint</vt:lpstr>
      <vt:lpstr>Prezentacja programu PowerPoint</vt:lpstr>
      <vt:lpstr>Zakładka na stronie: www.orpeg.pl (Szkoły Polskie)/poszczególne jednostki</vt:lpstr>
      <vt:lpstr>Prezentacja programu PowerPoint</vt:lpstr>
      <vt:lpstr>Plan działań 17-21.06.2024r. </vt:lpstr>
      <vt:lpstr>Prezentacja programu PowerPoint</vt:lpstr>
      <vt:lpstr>Dziękuję za uwagę.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Leonarda Knap</dc:creator>
  <cp:lastModifiedBy>Katarzyna Nalepa</cp:lastModifiedBy>
  <cp:revision>51</cp:revision>
  <cp:lastPrinted>2024-06-10T11:31:03Z</cp:lastPrinted>
  <dcterms:created xsi:type="dcterms:W3CDTF">2024-06-04T18:17:44Z</dcterms:created>
  <dcterms:modified xsi:type="dcterms:W3CDTF">2024-06-26T11:11:44Z</dcterms:modified>
</cp:coreProperties>
</file>